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8" r:id="rId2"/>
    <p:sldId id="265" r:id="rId3"/>
    <p:sldId id="266" r:id="rId4"/>
    <p:sldId id="267" r:id="rId5"/>
    <p:sldId id="269" r:id="rId6"/>
    <p:sldId id="270" r:id="rId7"/>
    <p:sldId id="272" r:id="rId8"/>
    <p:sldId id="274" r:id="rId9"/>
    <p:sldId id="275" r:id="rId10"/>
    <p:sldId id="276" r:id="rId11"/>
    <p:sldId id="277" r:id="rId12"/>
  </p:sldIdLst>
  <p:sldSz cx="12801600" cy="9601200" type="A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DAF8"/>
    <a:srgbClr val="F4B2F1"/>
    <a:srgbClr val="F13BE4"/>
    <a:srgbClr val="EF8D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40" autoAdjust="0"/>
    <p:restoredTop sz="94660"/>
  </p:normalViewPr>
  <p:slideViewPr>
    <p:cSldViewPr snapToGrid="0">
      <p:cViewPr varScale="1">
        <p:scale>
          <a:sx n="82" d="100"/>
          <a:sy n="82" d="100"/>
        </p:scale>
        <p:origin x="14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6E63B-915B-4E1E-85B5-4B55A4B83A5A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632C7-C522-4953-8391-57714F63C2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6672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6E63B-915B-4E1E-85B5-4B55A4B83A5A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632C7-C522-4953-8391-57714F63C2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3417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6E63B-915B-4E1E-85B5-4B55A4B83A5A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632C7-C522-4953-8391-57714F63C2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9062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6E63B-915B-4E1E-85B5-4B55A4B83A5A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632C7-C522-4953-8391-57714F63C2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8284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6E63B-915B-4E1E-85B5-4B55A4B83A5A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632C7-C522-4953-8391-57714F63C2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7162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6E63B-915B-4E1E-85B5-4B55A4B83A5A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632C7-C522-4953-8391-57714F63C2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9307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6E63B-915B-4E1E-85B5-4B55A4B83A5A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632C7-C522-4953-8391-57714F63C2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747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6E63B-915B-4E1E-85B5-4B55A4B83A5A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632C7-C522-4953-8391-57714F63C2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7744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6E63B-915B-4E1E-85B5-4B55A4B83A5A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632C7-C522-4953-8391-57714F63C2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4639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6E63B-915B-4E1E-85B5-4B55A4B83A5A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632C7-C522-4953-8391-57714F63C2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2336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6E63B-915B-4E1E-85B5-4B55A4B83A5A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632C7-C522-4953-8391-57714F63C2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0214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D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B6E63B-915B-4E1E-85B5-4B55A4B83A5A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7632C7-C522-4953-8391-57714F63C2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5218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kumimoji="1"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kumimoji="1"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07D5D5E2-5ED7-4A6E-9105-63B41CE70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948" y="172279"/>
            <a:ext cx="11913704" cy="2638633"/>
          </a:xfrm>
          <a:solidFill>
            <a:srgbClr val="F4B2F1"/>
          </a:solidFill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ピンクリボンチャレンジ</a:t>
            </a:r>
            <a:br>
              <a:rPr lang="en-US" altLang="ja-JP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r>
              <a:rPr lang="ja-JP" altLang="en-US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～みんなでカードをつないでメッセージを完成させよう～</a:t>
            </a:r>
            <a:br>
              <a:rPr lang="en-US" altLang="ja-JP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r>
              <a:rPr lang="en-US" altLang="ja-JP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【</a:t>
            </a:r>
            <a:r>
              <a:rPr lang="ja-JP" altLang="en-US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タイムチャレンジ部門</a:t>
            </a:r>
            <a:r>
              <a:rPr lang="en-US" altLang="ja-JP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】</a:t>
            </a:r>
            <a:endParaRPr kumimoji="1" lang="ja-JP" altLang="en-US" sz="36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B5E5738-E167-49B9-BB2A-D6A814EF97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948" y="3088702"/>
            <a:ext cx="11433892" cy="651249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①参加者（</a:t>
            </a:r>
            <a:r>
              <a:rPr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5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～１０人推奨）へカードをウラにして配る。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完成させるメッセージを伝える。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>
              <a:buNone/>
            </a:pP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②スタートの合図でオモテにして、みんなで相談。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 カードを持ってメッセージが完成するように並ぼう！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>
              <a:buNone/>
            </a:pP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③完成したメッセージをみんなで読み上げる。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読み上げるまでの時間を計測　</a:t>
            </a:r>
            <a:r>
              <a:rPr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任意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>
              <a:buNone/>
            </a:pP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④できたメッセージをもって写真撮影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>
              <a:buNone/>
            </a:pP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⑤</a:t>
            </a:r>
            <a:r>
              <a:rPr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logo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フォームで報告　　　　　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</a:t>
            </a:r>
          </a:p>
          <a:p>
            <a:pPr marL="0" indent="0">
              <a:buNone/>
            </a:pPr>
            <a:endParaRPr kumimoji="1" lang="ja-JP" altLang="en-US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C7080C18-E4DF-40B5-8F8A-D526E0D9F9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5103" y="6526189"/>
            <a:ext cx="4351973" cy="2902732"/>
          </a:xfrm>
          <a:prstGeom prst="rect">
            <a:avLst/>
          </a:prstGeom>
        </p:spPr>
      </p:pic>
      <p:pic>
        <p:nvPicPr>
          <p:cNvPr id="6" name="Picture 2" descr="QRコード">
            <a:extLst>
              <a:ext uri="{FF2B5EF4-FFF2-40B4-BE49-F238E27FC236}">
                <a16:creationId xmlns:a16="http://schemas.microsoft.com/office/drawing/2014/main" id="{58F7A6B4-BDDF-4D53-821F-AD006EC176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1540" y="8080286"/>
            <a:ext cx="1188529" cy="1188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1344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D902771-CDEE-41D0-B5C8-7BC7E4EE1E43}"/>
              </a:ext>
            </a:extLst>
          </p:cNvPr>
          <p:cNvSpPr txBox="1"/>
          <p:nvPr/>
        </p:nvSpPr>
        <p:spPr>
          <a:xfrm>
            <a:off x="2444176" y="-1263313"/>
            <a:ext cx="11678880" cy="10864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未</a:t>
            </a:r>
          </a:p>
        </p:txBody>
      </p:sp>
    </p:spTree>
    <p:extLst>
      <p:ext uri="{BB962C8B-B14F-4D97-AF65-F5344CB8AC3E}">
        <p14:creationId xmlns:p14="http://schemas.microsoft.com/office/powerpoint/2010/main" val="35932272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34CEF28-120E-49CA-B246-EB79E4A47A35}"/>
              </a:ext>
            </a:extLst>
          </p:cNvPr>
          <p:cNvSpPr txBox="1"/>
          <p:nvPr/>
        </p:nvSpPr>
        <p:spPr>
          <a:xfrm>
            <a:off x="2503558" y="-976966"/>
            <a:ext cx="11678880" cy="10864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来</a:t>
            </a:r>
          </a:p>
        </p:txBody>
      </p:sp>
    </p:spTree>
    <p:extLst>
      <p:ext uri="{BB962C8B-B14F-4D97-AF65-F5344CB8AC3E}">
        <p14:creationId xmlns:p14="http://schemas.microsoft.com/office/powerpoint/2010/main" val="2806689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F4D2C76-B979-44EA-9858-46475768922F}"/>
              </a:ext>
            </a:extLst>
          </p:cNvPr>
          <p:cNvSpPr txBox="1"/>
          <p:nvPr/>
        </p:nvSpPr>
        <p:spPr>
          <a:xfrm>
            <a:off x="2008196" y="-1046580"/>
            <a:ext cx="11678880" cy="10864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の</a:t>
            </a:r>
          </a:p>
        </p:txBody>
      </p:sp>
    </p:spTree>
    <p:extLst>
      <p:ext uri="{BB962C8B-B14F-4D97-AF65-F5344CB8AC3E}">
        <p14:creationId xmlns:p14="http://schemas.microsoft.com/office/powerpoint/2010/main" val="1723037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F4D2C76-B979-44EA-9858-46475768922F}"/>
              </a:ext>
            </a:extLst>
          </p:cNvPr>
          <p:cNvSpPr txBox="1"/>
          <p:nvPr/>
        </p:nvSpPr>
        <p:spPr>
          <a:xfrm>
            <a:off x="2008196" y="-1046580"/>
            <a:ext cx="11678880" cy="10864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私</a:t>
            </a:r>
          </a:p>
        </p:txBody>
      </p:sp>
    </p:spTree>
    <p:extLst>
      <p:ext uri="{BB962C8B-B14F-4D97-AF65-F5344CB8AC3E}">
        <p14:creationId xmlns:p14="http://schemas.microsoft.com/office/powerpoint/2010/main" val="4062217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F4D2C76-B979-44EA-9858-46475768922F}"/>
              </a:ext>
            </a:extLst>
          </p:cNvPr>
          <p:cNvSpPr txBox="1"/>
          <p:nvPr/>
        </p:nvSpPr>
        <p:spPr>
          <a:xfrm>
            <a:off x="2432266" y="-1073084"/>
            <a:ext cx="11678880" cy="10864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の</a:t>
            </a:r>
          </a:p>
        </p:txBody>
      </p:sp>
    </p:spTree>
    <p:extLst>
      <p:ext uri="{BB962C8B-B14F-4D97-AF65-F5344CB8AC3E}">
        <p14:creationId xmlns:p14="http://schemas.microsoft.com/office/powerpoint/2010/main" val="2576040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F4D2C76-B979-44EA-9858-46475768922F}"/>
              </a:ext>
            </a:extLst>
          </p:cNvPr>
          <p:cNvSpPr txBox="1"/>
          <p:nvPr/>
        </p:nvSpPr>
        <p:spPr>
          <a:xfrm>
            <a:off x="2604544" y="-847796"/>
            <a:ext cx="11678880" cy="10864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為</a:t>
            </a:r>
          </a:p>
        </p:txBody>
      </p:sp>
    </p:spTree>
    <p:extLst>
      <p:ext uri="{BB962C8B-B14F-4D97-AF65-F5344CB8AC3E}">
        <p14:creationId xmlns:p14="http://schemas.microsoft.com/office/powerpoint/2010/main" val="35497788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F4D2C76-B979-44EA-9858-46475768922F}"/>
              </a:ext>
            </a:extLst>
          </p:cNvPr>
          <p:cNvSpPr txBox="1"/>
          <p:nvPr/>
        </p:nvSpPr>
        <p:spPr>
          <a:xfrm>
            <a:off x="2604544" y="-847796"/>
            <a:ext cx="11678880" cy="10864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に</a:t>
            </a:r>
          </a:p>
        </p:txBody>
      </p:sp>
    </p:spTree>
    <p:extLst>
      <p:ext uri="{BB962C8B-B14F-4D97-AF65-F5344CB8AC3E}">
        <p14:creationId xmlns:p14="http://schemas.microsoft.com/office/powerpoint/2010/main" val="17799382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F4D2C76-B979-44EA-9858-46475768922F}"/>
              </a:ext>
            </a:extLst>
          </p:cNvPr>
          <p:cNvSpPr txBox="1"/>
          <p:nvPr/>
        </p:nvSpPr>
        <p:spPr>
          <a:xfrm>
            <a:off x="2127466" y="-1059830"/>
            <a:ext cx="11678880" cy="10864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検</a:t>
            </a:r>
          </a:p>
        </p:txBody>
      </p:sp>
    </p:spTree>
    <p:extLst>
      <p:ext uri="{BB962C8B-B14F-4D97-AF65-F5344CB8AC3E}">
        <p14:creationId xmlns:p14="http://schemas.microsoft.com/office/powerpoint/2010/main" val="29385748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F4D2C76-B979-44EA-9858-46475768922F}"/>
              </a:ext>
            </a:extLst>
          </p:cNvPr>
          <p:cNvSpPr txBox="1"/>
          <p:nvPr/>
        </p:nvSpPr>
        <p:spPr>
          <a:xfrm>
            <a:off x="2127466" y="-1059830"/>
            <a:ext cx="11678880" cy="10864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診</a:t>
            </a:r>
          </a:p>
        </p:txBody>
      </p:sp>
    </p:spTree>
    <p:extLst>
      <p:ext uri="{BB962C8B-B14F-4D97-AF65-F5344CB8AC3E}">
        <p14:creationId xmlns:p14="http://schemas.microsoft.com/office/powerpoint/2010/main" val="17544838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F4D2C76-B979-44EA-9858-46475768922F}"/>
              </a:ext>
            </a:extLst>
          </p:cNvPr>
          <p:cNvSpPr txBox="1"/>
          <p:nvPr/>
        </p:nvSpPr>
        <p:spPr>
          <a:xfrm>
            <a:off x="2127466" y="-1059830"/>
            <a:ext cx="11678880" cy="10864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へ</a:t>
            </a:r>
          </a:p>
        </p:txBody>
      </p:sp>
    </p:spTree>
    <p:extLst>
      <p:ext uri="{BB962C8B-B14F-4D97-AF65-F5344CB8AC3E}">
        <p14:creationId xmlns:p14="http://schemas.microsoft.com/office/powerpoint/2010/main" val="7993435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460</TotalTime>
  <Words>115</Words>
  <Application>Microsoft Office PowerPoint</Application>
  <PresentationFormat>A3 297x420 mm</PresentationFormat>
  <Paragraphs>24</Paragraphs>
  <Slides>11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9" baseType="lpstr">
      <vt:lpstr>BIZ UDPゴシック</vt:lpstr>
      <vt:lpstr>HGP創英角ｺﾞｼｯｸUB</vt:lpstr>
      <vt:lpstr>游ゴシック</vt:lpstr>
      <vt:lpstr>游ゴシック Light</vt:lpstr>
      <vt:lpstr>Arial</vt:lpstr>
      <vt:lpstr>Calibri</vt:lpstr>
      <vt:lpstr>Calibri Light</vt:lpstr>
      <vt:lpstr>Office テーマ</vt:lpstr>
      <vt:lpstr>ピンクリボンチャレンジ ～みんなでカードをつないでメッセージを完成させよう～ 【タイムチャレンジ部門】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川村 真琳</dc:creator>
  <cp:lastModifiedBy>武田 真奈美</cp:lastModifiedBy>
  <cp:revision>19</cp:revision>
  <cp:lastPrinted>2026-09-02T02:45:18Z</cp:lastPrinted>
  <dcterms:created xsi:type="dcterms:W3CDTF">2024-09-24T06:22:18Z</dcterms:created>
  <dcterms:modified xsi:type="dcterms:W3CDTF">2026-09-08T05:25:32Z</dcterms:modified>
</cp:coreProperties>
</file>