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65" r:id="rId3"/>
    <p:sldId id="266" r:id="rId4"/>
    <p:sldId id="267" r:id="rId5"/>
    <p:sldId id="269" r:id="rId6"/>
    <p:sldId id="270" r:id="rId7"/>
    <p:sldId id="277" r:id="rId8"/>
    <p:sldId id="271" r:id="rId9"/>
    <p:sldId id="272" r:id="rId10"/>
    <p:sldId id="274" r:id="rId11"/>
    <p:sldId id="275" r:id="rId1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2F1"/>
    <a:srgbClr val="EF8DEA"/>
    <a:srgbClr val="F13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67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06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828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6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30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4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74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63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233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1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6E63B-915B-4E1E-85B5-4B55A4B83A5A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632C7-C522-4953-8391-57714F63C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21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07D5D5E2-5ED7-4A6E-9105-63B41CE7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48" y="172279"/>
            <a:ext cx="11913704" cy="2638633"/>
          </a:xfrm>
          <a:solidFill>
            <a:srgbClr val="F4B2F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ピンクリボンチャレンジ</a:t>
            </a:r>
            <a:b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～みんなでカードをつないでメッセージを完成させよう～</a:t>
            </a:r>
            <a:b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タイムチャレンジ部門</a:t>
            </a:r>
            <a:r>
              <a:rPr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5E5738-E167-49B9-BB2A-D6A814EF9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48" y="3088702"/>
            <a:ext cx="11433892" cy="63402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①参加者（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～１０人推奨）へ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カードをウラ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にして配る。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完成させるメッセージを伝える。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スタートの合図でオモテにして、みんなで相談。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カードを持ってメッセージが完成するように並ぼう！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③完成したメッセージをみんなで読み上げる。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読み上げるまでの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時間を計測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任意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④できたメッセージをもって写真撮影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⑤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logo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フォームで報告　　　　　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7080C18-E4DF-40B5-8F8A-D526E0D9F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79" y="5771818"/>
            <a:ext cx="4351973" cy="2902732"/>
          </a:xfrm>
          <a:prstGeom prst="rect">
            <a:avLst/>
          </a:prstGeom>
        </p:spPr>
      </p:pic>
      <p:pic>
        <p:nvPicPr>
          <p:cNvPr id="6" name="Picture 2" descr="QRコード">
            <a:extLst>
              <a:ext uri="{FF2B5EF4-FFF2-40B4-BE49-F238E27FC236}">
                <a16:creationId xmlns:a16="http://schemas.microsoft.com/office/drawing/2014/main" id="{58F7A6B4-BDDF-4D53-821F-AD006EC17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40" y="8080286"/>
            <a:ext cx="1188529" cy="118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4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902771-CDEE-41D0-B5C8-7BC7E4EE1E43}"/>
              </a:ext>
            </a:extLst>
          </p:cNvPr>
          <p:cNvSpPr txBox="1"/>
          <p:nvPr/>
        </p:nvSpPr>
        <p:spPr>
          <a:xfrm>
            <a:off x="2444176" y="-1263313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</a:t>
            </a:r>
          </a:p>
        </p:txBody>
      </p:sp>
    </p:spTree>
    <p:extLst>
      <p:ext uri="{BB962C8B-B14F-4D97-AF65-F5344CB8AC3E}">
        <p14:creationId xmlns:p14="http://schemas.microsoft.com/office/powerpoint/2010/main" val="359322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4CEF28-120E-49CA-B246-EB79E4A47A35}"/>
              </a:ext>
            </a:extLst>
          </p:cNvPr>
          <p:cNvSpPr txBox="1"/>
          <p:nvPr/>
        </p:nvSpPr>
        <p:spPr>
          <a:xfrm>
            <a:off x="2503558" y="-97696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ん</a:t>
            </a:r>
          </a:p>
        </p:txBody>
      </p:sp>
    </p:spTree>
    <p:extLst>
      <p:ext uri="{BB962C8B-B14F-4D97-AF65-F5344CB8AC3E}">
        <p14:creationId xmlns:p14="http://schemas.microsoft.com/office/powerpoint/2010/main" val="280668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008196" y="-1046580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け</a:t>
            </a:r>
          </a:p>
        </p:txBody>
      </p:sp>
    </p:spTree>
    <p:extLst>
      <p:ext uri="{BB962C8B-B14F-4D97-AF65-F5344CB8AC3E}">
        <p14:creationId xmlns:p14="http://schemas.microsoft.com/office/powerpoint/2010/main" val="172303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44300" y="-1073084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ん</a:t>
            </a:r>
          </a:p>
        </p:txBody>
      </p:sp>
    </p:spTree>
    <p:extLst>
      <p:ext uri="{BB962C8B-B14F-4D97-AF65-F5344CB8AC3E}">
        <p14:creationId xmlns:p14="http://schemas.microsoft.com/office/powerpoint/2010/main" val="406221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3465935" y="-914058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し</a:t>
            </a:r>
          </a:p>
        </p:txBody>
      </p:sp>
    </p:spTree>
    <p:extLst>
      <p:ext uri="{BB962C8B-B14F-4D97-AF65-F5344CB8AC3E}">
        <p14:creationId xmlns:p14="http://schemas.microsoft.com/office/powerpoint/2010/main" val="257604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44300" y="-1073084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ん</a:t>
            </a:r>
          </a:p>
        </p:txBody>
      </p:sp>
    </p:spTree>
    <p:extLst>
      <p:ext uri="{BB962C8B-B14F-4D97-AF65-F5344CB8AC3E}">
        <p14:creationId xmlns:p14="http://schemas.microsoft.com/office/powerpoint/2010/main" val="1332215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723814" y="-98031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2998954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け</a:t>
            </a:r>
          </a:p>
        </p:txBody>
      </p:sp>
    </p:spTree>
    <p:extLst>
      <p:ext uri="{BB962C8B-B14F-4D97-AF65-F5344CB8AC3E}">
        <p14:creationId xmlns:p14="http://schemas.microsoft.com/office/powerpoint/2010/main" val="354977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604544" y="-847796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て</a:t>
            </a:r>
          </a:p>
        </p:txBody>
      </p:sp>
    </p:spTree>
    <p:extLst>
      <p:ext uri="{BB962C8B-B14F-4D97-AF65-F5344CB8AC3E}">
        <p14:creationId xmlns:p14="http://schemas.microsoft.com/office/powerpoint/2010/main" val="1779938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4D2C76-B979-44EA-9858-46475768922F}"/>
              </a:ext>
            </a:extLst>
          </p:cNvPr>
          <p:cNvSpPr txBox="1"/>
          <p:nvPr/>
        </p:nvSpPr>
        <p:spPr>
          <a:xfrm>
            <a:off x="2392509" y="-1263313"/>
            <a:ext cx="1167888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ね</a:t>
            </a:r>
          </a:p>
        </p:txBody>
      </p:sp>
    </p:spTree>
    <p:extLst>
      <p:ext uri="{BB962C8B-B14F-4D97-AF65-F5344CB8AC3E}">
        <p14:creationId xmlns:p14="http://schemas.microsoft.com/office/powerpoint/2010/main" val="1775765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</TotalTime>
  <Words>115</Words>
  <Application>Microsoft Office PowerPoint</Application>
  <PresentationFormat>A3 297x420 mm</PresentationFormat>
  <Paragraphs>24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BIZ UDPゴシック</vt:lpstr>
      <vt:lpstr>HGP創英角ｺﾞｼｯｸUB</vt:lpstr>
      <vt:lpstr>游ゴシック</vt:lpstr>
      <vt:lpstr>游ゴシック Light</vt:lpstr>
      <vt:lpstr>Arial</vt:lpstr>
      <vt:lpstr>Calibri</vt:lpstr>
      <vt:lpstr>Calibri Light</vt:lpstr>
      <vt:lpstr>Office テーマ</vt:lpstr>
      <vt:lpstr>ピンクリボンチャレンジ ～みんなでカードをつないでメッセージを完成させよう～ 【タイムチャレンジ部門】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川村 真琳</dc:creator>
  <cp:lastModifiedBy>武田 真奈美</cp:lastModifiedBy>
  <cp:revision>15</cp:revision>
  <cp:lastPrinted>2024-09-24T07:24:50Z</cp:lastPrinted>
  <dcterms:created xsi:type="dcterms:W3CDTF">2024-09-24T06:22:18Z</dcterms:created>
  <dcterms:modified xsi:type="dcterms:W3CDTF">2026-09-08T05:20:44Z</dcterms:modified>
</cp:coreProperties>
</file>