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60" r:id="rId2"/>
  </p:sldIdLst>
  <p:sldSz cx="9601200" cy="12801600" type="A3"/>
  <p:notesSz cx="6735763" cy="9866313"/>
  <p:defaultTextStyle>
    <a:defPPr>
      <a:defRPr lang="ja-JP"/>
    </a:defPPr>
    <a:lvl1pPr marL="0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1pPr>
    <a:lvl2pPr marL="610956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2pPr>
    <a:lvl3pPr marL="1221913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3pPr>
    <a:lvl4pPr marL="1832869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4pPr>
    <a:lvl5pPr marL="2443825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5pPr>
    <a:lvl6pPr marL="3054782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6pPr>
    <a:lvl7pPr marL="3665738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7pPr>
    <a:lvl8pPr marL="4276695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8pPr>
    <a:lvl9pPr marL="4887651" algn="l" defTabSz="1221913" rtl="0" eaLnBrk="1" latinLnBrk="0" hangingPunct="1">
      <a:defRPr kumimoji="1" sz="2405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032" userDrawn="1">
          <p15:clr>
            <a:srgbClr val="A4A3A4"/>
          </p15:clr>
        </p15:guide>
        <p15:guide id="2" pos="30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66FF"/>
    <a:srgbClr val="D9E8FF"/>
    <a:srgbClr val="75ADFF"/>
    <a:srgbClr val="FF6600"/>
    <a:srgbClr val="0A0E06"/>
    <a:srgbClr val="1D2B11"/>
    <a:srgbClr val="131D0B"/>
    <a:srgbClr val="263917"/>
    <a:srgbClr val="2E471D"/>
    <a:srgbClr val="37552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75" autoAdjust="0"/>
    <p:restoredTop sz="94855" autoAdjust="0"/>
  </p:normalViewPr>
  <p:slideViewPr>
    <p:cSldViewPr snapToGrid="0" showGuides="1">
      <p:cViewPr varScale="1">
        <p:scale>
          <a:sx n="37" d="100"/>
          <a:sy n="37" d="100"/>
        </p:scale>
        <p:origin x="-1572" y="-66"/>
      </p:cViewPr>
      <p:guideLst>
        <p:guide orient="horz" pos="4032"/>
        <p:guide pos="30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4138"/>
          </a:xfrm>
          <a:prstGeom prst="rect">
            <a:avLst/>
          </a:prstGeom>
        </p:spPr>
        <p:txBody>
          <a:bodyPr vert="horz" lIns="62824" tIns="31412" rIns="62824" bIns="31412" rtlCol="0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4138"/>
          </a:xfrm>
          <a:prstGeom prst="rect">
            <a:avLst/>
          </a:prstGeom>
        </p:spPr>
        <p:txBody>
          <a:bodyPr vert="horz" lIns="62824" tIns="31412" rIns="62824" bIns="31412" rtlCol="0"/>
          <a:lstStyle>
            <a:lvl1pPr algn="r">
              <a:defRPr sz="800"/>
            </a:lvl1pPr>
          </a:lstStyle>
          <a:p>
            <a:fld id="{98553FB9-607C-4D4C-B805-494CBE6F93EA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1233488"/>
            <a:ext cx="2497138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62824" tIns="31412" rIns="62824" bIns="31412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4118" y="4748541"/>
            <a:ext cx="5388610" cy="3884073"/>
          </a:xfrm>
          <a:prstGeom prst="rect">
            <a:avLst/>
          </a:prstGeom>
        </p:spPr>
        <p:txBody>
          <a:bodyPr vert="horz" lIns="62824" tIns="31412" rIns="62824" bIns="31412" rtlCol="0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372175"/>
            <a:ext cx="2918650" cy="494138"/>
          </a:xfrm>
          <a:prstGeom prst="rect">
            <a:avLst/>
          </a:prstGeom>
        </p:spPr>
        <p:txBody>
          <a:bodyPr vert="horz" lIns="62824" tIns="31412" rIns="62824" bIns="31412" rtlCol="0" anchor="b"/>
          <a:lstStyle>
            <a:lvl1pPr algn="l">
              <a:defRPr sz="8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14945" y="9372175"/>
            <a:ext cx="2919734" cy="494138"/>
          </a:xfrm>
          <a:prstGeom prst="rect">
            <a:avLst/>
          </a:prstGeom>
        </p:spPr>
        <p:txBody>
          <a:bodyPr vert="horz" lIns="62824" tIns="31412" rIns="62824" bIns="31412" rtlCol="0" anchor="b"/>
          <a:lstStyle>
            <a:lvl1pPr algn="r">
              <a:defRPr sz="800"/>
            </a:lvl1pPr>
          </a:lstStyle>
          <a:p>
            <a:fld id="{8400CD1E-02CF-420B-873D-5217BE8838D6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56363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00CD1E-02CF-420B-873D-5217BE8838D6}" type="slidenum">
              <a:rPr kumimoji="1" lang="ja-JP" altLang="en-US" smtClean="0"/>
              <a:pPr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374403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20090" y="2095078"/>
            <a:ext cx="8161020" cy="4456853"/>
          </a:xfrm>
        </p:spPr>
        <p:txBody>
          <a:bodyPr anchor="b"/>
          <a:lstStyle>
            <a:lvl1pPr algn="ctr"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00150" y="6723804"/>
            <a:ext cx="7200900" cy="3090756"/>
          </a:xfrm>
        </p:spPr>
        <p:txBody>
          <a:bodyPr/>
          <a:lstStyle>
            <a:lvl1pPr marL="0" indent="0" algn="ctr">
              <a:buNone/>
              <a:defRPr sz="2520"/>
            </a:lvl1pPr>
            <a:lvl2pPr marL="480060" indent="0" algn="ctr">
              <a:buNone/>
              <a:defRPr sz="2100"/>
            </a:lvl2pPr>
            <a:lvl3pPr marL="960120" indent="0" algn="ctr">
              <a:buNone/>
              <a:defRPr sz="1890"/>
            </a:lvl3pPr>
            <a:lvl4pPr marL="1440180" indent="0" algn="ctr">
              <a:buNone/>
              <a:defRPr sz="1680"/>
            </a:lvl4pPr>
            <a:lvl5pPr marL="1920240" indent="0" algn="ctr">
              <a:buNone/>
              <a:defRPr sz="1680"/>
            </a:lvl5pPr>
            <a:lvl6pPr marL="2400300" indent="0" algn="ctr">
              <a:buNone/>
              <a:defRPr sz="1680"/>
            </a:lvl6pPr>
            <a:lvl7pPr marL="2880360" indent="0" algn="ctr">
              <a:buNone/>
              <a:defRPr sz="1680"/>
            </a:lvl7pPr>
            <a:lvl8pPr marL="3360420" indent="0" algn="ctr">
              <a:buNone/>
              <a:defRPr sz="1680"/>
            </a:lvl8pPr>
            <a:lvl9pPr marL="3840480" indent="0" algn="ctr">
              <a:buNone/>
              <a:defRPr sz="168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622109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1524580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0859" y="681567"/>
            <a:ext cx="2070259" cy="10848764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60083" y="681567"/>
            <a:ext cx="6090761" cy="10848764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9937771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041321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082" y="3191514"/>
            <a:ext cx="8281035" cy="5325109"/>
          </a:xfrm>
        </p:spPr>
        <p:txBody>
          <a:bodyPr anchor="b"/>
          <a:lstStyle>
            <a:lvl1pPr>
              <a:defRPr sz="63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5082" y="8567000"/>
            <a:ext cx="8281035" cy="2800349"/>
          </a:xfrm>
        </p:spPr>
        <p:txBody>
          <a:bodyPr/>
          <a:lstStyle>
            <a:lvl1pPr marL="0" indent="0">
              <a:buNone/>
              <a:defRPr sz="2520">
                <a:solidFill>
                  <a:schemeClr val="tx1"/>
                </a:solidFill>
              </a:defRPr>
            </a:lvl1pPr>
            <a:lvl2pPr marL="48006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960120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3pPr>
            <a:lvl4pPr marL="14401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19202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4003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28803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3604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370738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60083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60608" y="3407833"/>
            <a:ext cx="4080510" cy="81224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21569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681570"/>
            <a:ext cx="8281035" cy="247438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1334" y="3138171"/>
            <a:ext cx="4061757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1334" y="4676140"/>
            <a:ext cx="4061757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60608" y="3138171"/>
            <a:ext cx="4081761" cy="1537969"/>
          </a:xfrm>
        </p:spPr>
        <p:txBody>
          <a:bodyPr anchor="b"/>
          <a:lstStyle>
            <a:lvl1pPr marL="0" indent="0">
              <a:buNone/>
              <a:defRPr sz="2520" b="1"/>
            </a:lvl1pPr>
            <a:lvl2pPr marL="480060" indent="0">
              <a:buNone/>
              <a:defRPr sz="2100" b="1"/>
            </a:lvl2pPr>
            <a:lvl3pPr marL="960120" indent="0">
              <a:buNone/>
              <a:defRPr sz="1890" b="1"/>
            </a:lvl3pPr>
            <a:lvl4pPr marL="1440180" indent="0">
              <a:buNone/>
              <a:defRPr sz="1680" b="1"/>
            </a:lvl4pPr>
            <a:lvl5pPr marL="1920240" indent="0">
              <a:buNone/>
              <a:defRPr sz="1680" b="1"/>
            </a:lvl5pPr>
            <a:lvl6pPr marL="2400300" indent="0">
              <a:buNone/>
              <a:defRPr sz="1680" b="1"/>
            </a:lvl6pPr>
            <a:lvl7pPr marL="2880360" indent="0">
              <a:buNone/>
              <a:defRPr sz="1680" b="1"/>
            </a:lvl7pPr>
            <a:lvl8pPr marL="3360420" indent="0">
              <a:buNone/>
              <a:defRPr sz="1680" b="1"/>
            </a:lvl8pPr>
            <a:lvl9pPr marL="3840480" indent="0">
              <a:buNone/>
              <a:defRPr sz="168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60608" y="4676140"/>
            <a:ext cx="4081761" cy="687789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58692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2032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467535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1760" y="1843196"/>
            <a:ext cx="4860608" cy="9097433"/>
          </a:xfrm>
        </p:spPr>
        <p:txBody>
          <a:bodyPr/>
          <a:lstStyle>
            <a:lvl1pPr>
              <a:defRPr sz="3360"/>
            </a:lvl1pPr>
            <a:lvl2pPr>
              <a:defRPr sz="2940"/>
            </a:lvl2pPr>
            <a:lvl3pPr>
              <a:defRPr sz="252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7125232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1333" y="853440"/>
            <a:ext cx="3096637" cy="2987040"/>
          </a:xfrm>
        </p:spPr>
        <p:txBody>
          <a:bodyPr anchor="b"/>
          <a:lstStyle>
            <a:lvl1pPr>
              <a:defRPr sz="336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81760" y="1843196"/>
            <a:ext cx="4860608" cy="9097433"/>
          </a:xfrm>
        </p:spPr>
        <p:txBody>
          <a:bodyPr anchor="t"/>
          <a:lstStyle>
            <a:lvl1pPr marL="0" indent="0">
              <a:buNone/>
              <a:defRPr sz="3360"/>
            </a:lvl1pPr>
            <a:lvl2pPr marL="480060" indent="0">
              <a:buNone/>
              <a:defRPr sz="2940"/>
            </a:lvl2pPr>
            <a:lvl3pPr marL="960120" indent="0">
              <a:buNone/>
              <a:defRPr sz="2520"/>
            </a:lvl3pPr>
            <a:lvl4pPr marL="1440180" indent="0">
              <a:buNone/>
              <a:defRPr sz="2100"/>
            </a:lvl4pPr>
            <a:lvl5pPr marL="1920240" indent="0">
              <a:buNone/>
              <a:defRPr sz="2100"/>
            </a:lvl5pPr>
            <a:lvl6pPr marL="2400300" indent="0">
              <a:buNone/>
              <a:defRPr sz="2100"/>
            </a:lvl6pPr>
            <a:lvl7pPr marL="2880360" indent="0">
              <a:buNone/>
              <a:defRPr sz="2100"/>
            </a:lvl7pPr>
            <a:lvl8pPr marL="3360420" indent="0">
              <a:buNone/>
              <a:defRPr sz="2100"/>
            </a:lvl8pPr>
            <a:lvl9pPr marL="3840480" indent="0">
              <a:buNone/>
              <a:defRPr sz="21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1333" y="3840480"/>
            <a:ext cx="3096637" cy="7114964"/>
          </a:xfrm>
        </p:spPr>
        <p:txBody>
          <a:bodyPr/>
          <a:lstStyle>
            <a:lvl1pPr marL="0" indent="0">
              <a:buNone/>
              <a:defRPr sz="1680"/>
            </a:lvl1pPr>
            <a:lvl2pPr marL="480060" indent="0">
              <a:buNone/>
              <a:defRPr sz="1470"/>
            </a:lvl2pPr>
            <a:lvl3pPr marL="960120" indent="0">
              <a:buNone/>
              <a:defRPr sz="1260"/>
            </a:lvl3pPr>
            <a:lvl4pPr marL="1440180" indent="0">
              <a:buNone/>
              <a:defRPr sz="1050"/>
            </a:lvl4pPr>
            <a:lvl5pPr marL="1920240" indent="0">
              <a:buNone/>
              <a:defRPr sz="1050"/>
            </a:lvl5pPr>
            <a:lvl6pPr marL="2400300" indent="0">
              <a:buNone/>
              <a:defRPr sz="1050"/>
            </a:lvl6pPr>
            <a:lvl7pPr marL="2880360" indent="0">
              <a:buNone/>
              <a:defRPr sz="1050"/>
            </a:lvl7pPr>
            <a:lvl8pPr marL="3360420" indent="0">
              <a:buNone/>
              <a:defRPr sz="1050"/>
            </a:lvl8pPr>
            <a:lvl9pPr marL="3840480" indent="0">
              <a:buNone/>
              <a:defRPr sz="105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657325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60083" y="681570"/>
            <a:ext cx="8281035" cy="247438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0083" y="3407833"/>
            <a:ext cx="8281035" cy="81224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60083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2EA24E-F43A-4A00-9739-B64012A1E171}" type="datetimeFigureOut">
              <a:rPr kumimoji="1" lang="ja-JP" altLang="en-US" smtClean="0"/>
              <a:pPr/>
              <a:t>2016/8/27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80398" y="11865189"/>
            <a:ext cx="3240405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80848" y="11865189"/>
            <a:ext cx="2160270" cy="6815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6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3FE57F-C85A-4BDD-BA99-782786846181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231780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60120" rtl="0" eaLnBrk="1" latinLnBrk="0" hangingPunct="1">
        <a:lnSpc>
          <a:spcPct val="90000"/>
        </a:lnSpc>
        <a:spcBef>
          <a:spcPct val="0"/>
        </a:spcBef>
        <a:buNone/>
        <a:defRPr kumimoji="1" sz="462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40030" indent="-240030" algn="l" defTabSz="960120" rtl="0" eaLnBrk="1" latinLnBrk="0" hangingPunct="1">
        <a:lnSpc>
          <a:spcPct val="90000"/>
        </a:lnSpc>
        <a:spcBef>
          <a:spcPts val="1050"/>
        </a:spcBef>
        <a:buFont typeface="Arial" panose="020B0604020202020204" pitchFamily="34" charset="0"/>
        <a:buChar char="•"/>
        <a:defRPr kumimoji="1" sz="2940" kern="1200">
          <a:solidFill>
            <a:schemeClr val="tx1"/>
          </a:solidFill>
          <a:latin typeface="+mn-lt"/>
          <a:ea typeface="+mn-ea"/>
          <a:cs typeface="+mn-cs"/>
        </a:defRPr>
      </a:lvl1pPr>
      <a:lvl2pPr marL="7200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52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802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216027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64033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312039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60045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4080510" indent="-240030" algn="l" defTabSz="960120" rtl="0" eaLnBrk="1" latinLnBrk="0" hangingPunct="1">
        <a:lnSpc>
          <a:spcPct val="90000"/>
        </a:lnSpc>
        <a:spcBef>
          <a:spcPts val="525"/>
        </a:spcBef>
        <a:buFont typeface="Arial" panose="020B0604020202020204" pitchFamily="34" charset="0"/>
        <a:buChar char="•"/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2pPr>
      <a:lvl3pPr marL="9601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5pPr>
      <a:lvl6pPr marL="240030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6pPr>
      <a:lvl7pPr marL="288036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7pPr>
      <a:lvl8pPr marL="336042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8pPr>
      <a:lvl9pPr marL="3840480" algn="l" defTabSz="960120" rtl="0" eaLnBrk="1" latinLnBrk="0" hangingPunct="1">
        <a:defRPr kumimoji="1" sz="189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823" r="35300" b="16924"/>
          <a:stretch/>
        </p:blipFill>
        <p:spPr>
          <a:xfrm>
            <a:off x="881743" y="1047136"/>
            <a:ext cx="7805058" cy="10840064"/>
          </a:xfrm>
          <a:prstGeom prst="rect">
            <a:avLst/>
          </a:prstGeom>
        </p:spPr>
      </p:pic>
      <p:sp>
        <p:nvSpPr>
          <p:cNvPr id="109" name="正方形/長方形 108"/>
          <p:cNvSpPr/>
          <p:nvPr/>
        </p:nvSpPr>
        <p:spPr>
          <a:xfrm>
            <a:off x="2009375" y="3753816"/>
            <a:ext cx="5263056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540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受診の</a:t>
            </a:r>
            <a:r>
              <a:rPr lang="ja-JP" altLang="en-US" sz="5400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約束</a:t>
            </a:r>
            <a:endParaRPr lang="ja-JP" altLang="en-US" sz="5400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lumMod val="85000"/>
                    <a:lumOff val="1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110" name="正方形/長方形 109"/>
          <p:cNvSpPr/>
          <p:nvPr/>
        </p:nvSpPr>
        <p:spPr>
          <a:xfrm>
            <a:off x="1180785" y="1646232"/>
            <a:ext cx="704881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4000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特定健診・がん検診</a:t>
            </a:r>
            <a:endParaRPr lang="ja-JP" altLang="en-US" sz="4000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lumMod val="85000"/>
                    <a:lumOff val="1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grpSp>
        <p:nvGrpSpPr>
          <p:cNvPr id="2" name="グループ化 1"/>
          <p:cNvGrpSpPr/>
          <p:nvPr/>
        </p:nvGrpSpPr>
        <p:grpSpPr>
          <a:xfrm rot="16200000">
            <a:off x="-1477222" y="2196066"/>
            <a:ext cx="12560143" cy="8504718"/>
            <a:chOff x="-809899" y="3649606"/>
            <a:chExt cx="12560143" cy="8504718"/>
          </a:xfrm>
          <a:noFill/>
        </p:grpSpPr>
        <p:sp>
          <p:nvSpPr>
            <p:cNvPr id="25" name="正方形/長方形 24"/>
            <p:cNvSpPr/>
            <p:nvPr/>
          </p:nvSpPr>
          <p:spPr>
            <a:xfrm>
              <a:off x="124173" y="4121965"/>
              <a:ext cx="10692000" cy="7560000"/>
            </a:xfrm>
            <a:prstGeom prst="rect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6" name="フローチャート: 処理 25"/>
            <p:cNvSpPr/>
            <p:nvPr/>
          </p:nvSpPr>
          <p:spPr>
            <a:xfrm>
              <a:off x="-809898" y="3649606"/>
              <a:ext cx="934071" cy="472359"/>
            </a:xfrm>
            <a:prstGeom prst="flowChartProcess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7" name="フローチャート: 処理 26"/>
            <p:cNvSpPr/>
            <p:nvPr/>
          </p:nvSpPr>
          <p:spPr>
            <a:xfrm>
              <a:off x="10816173" y="3650593"/>
              <a:ext cx="934071" cy="472359"/>
            </a:xfrm>
            <a:prstGeom prst="flowChartProcess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8" name="フローチャート: 処理 27"/>
            <p:cNvSpPr/>
            <p:nvPr/>
          </p:nvSpPr>
          <p:spPr>
            <a:xfrm>
              <a:off x="10816173" y="11681965"/>
              <a:ext cx="934071" cy="472359"/>
            </a:xfrm>
            <a:prstGeom prst="flowChartProcess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9" name="フローチャート: 処理 28"/>
            <p:cNvSpPr/>
            <p:nvPr/>
          </p:nvSpPr>
          <p:spPr>
            <a:xfrm>
              <a:off x="-809899" y="11681964"/>
              <a:ext cx="934071" cy="472359"/>
            </a:xfrm>
            <a:prstGeom prst="flowChartProcess">
              <a:avLst/>
            </a:prstGeom>
            <a:grp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3" name="正方形/長方形 112"/>
          <p:cNvSpPr/>
          <p:nvPr/>
        </p:nvSpPr>
        <p:spPr>
          <a:xfrm>
            <a:off x="2097183" y="4886096"/>
            <a:ext cx="526305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2000" cap="none" spc="0" dirty="0" smtClean="0">
                <a:ln w="10160">
                  <a:noFill/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tx1">
                      <a:lumMod val="85000"/>
                      <a:lumOff val="15000"/>
                      <a:alpha val="40000"/>
                    </a:schemeClr>
                  </a:glow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HGS明朝E" panose="02020900000000000000" pitchFamily="18" charset="-128"/>
                <a:ea typeface="HGS明朝E" panose="02020900000000000000" pitchFamily="18" charset="-128"/>
              </a:rPr>
              <a:t>あなたを守り続けるために・・・</a:t>
            </a:r>
            <a:endParaRPr lang="ja-JP" altLang="en-US" sz="2000" cap="none" spc="0" dirty="0">
              <a:ln w="10160">
                <a:noFill/>
                <a:prstDash val="solid"/>
              </a:ln>
              <a:solidFill>
                <a:srgbClr val="FFFFFF"/>
              </a:solidFill>
              <a:effectLst>
                <a:glow rad="139700">
                  <a:schemeClr val="tx1">
                    <a:lumMod val="85000"/>
                    <a:lumOff val="15000"/>
                    <a:alpha val="40000"/>
                  </a:schemeClr>
                </a:glow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HGS明朝E" panose="02020900000000000000" pitchFamily="18" charset="-128"/>
              <a:ea typeface="HGS明朝E" panose="02020900000000000000" pitchFamily="18" charset="-128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60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0" y="0"/>
            <a:ext cx="960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0" y="0"/>
            <a:ext cx="96012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46" name="図 45" descr="あ"/>
          <p:cNvPicPr/>
          <p:nvPr/>
        </p:nvPicPr>
        <p:blipFill>
          <a:blip r:embed="rId5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 t="53592"/>
          <a:stretch>
            <a:fillRect/>
          </a:stretch>
        </p:blipFill>
        <p:spPr bwMode="auto">
          <a:xfrm>
            <a:off x="881435" y="6922155"/>
            <a:ext cx="7572375" cy="4981575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正方形/長方形 50"/>
          <p:cNvSpPr/>
          <p:nvPr/>
        </p:nvSpPr>
        <p:spPr>
          <a:xfrm>
            <a:off x="2799621" y="10845800"/>
            <a:ext cx="1238979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お問い合わせ</a:t>
            </a:r>
            <a:endParaRPr lang="ja-JP" altLang="en-US" sz="12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88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2" name="正方形/長方形 51"/>
          <p:cNvSpPr/>
          <p:nvPr/>
        </p:nvSpPr>
        <p:spPr>
          <a:xfrm>
            <a:off x="2819400" y="11099800"/>
            <a:ext cx="42926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特定健診：宇部市保険年金課　　</a:t>
            </a:r>
            <a:r>
              <a:rPr lang="en-US" altLang="ja-JP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0836-34-8338</a:t>
            </a:r>
            <a:endParaRPr lang="ja-JP" altLang="en-US" sz="12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88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53" name="正方形/長方形 52"/>
          <p:cNvSpPr/>
          <p:nvPr/>
        </p:nvSpPr>
        <p:spPr>
          <a:xfrm>
            <a:off x="2819400" y="11379200"/>
            <a:ext cx="4318000" cy="27699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dist"/>
            <a:r>
              <a:rPr lang="ja-JP" altLang="en-US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がん</a:t>
            </a:r>
            <a:r>
              <a:rPr lang="ja-JP" altLang="en-US" sz="12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検診</a:t>
            </a:r>
            <a:r>
              <a:rPr lang="ja-JP" altLang="en-US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：宇部市保健センター　</a:t>
            </a:r>
            <a:r>
              <a:rPr lang="en-US" altLang="ja-JP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TEL</a:t>
            </a:r>
            <a:r>
              <a:rPr lang="ja-JP" altLang="en-US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：</a:t>
            </a:r>
            <a:r>
              <a:rPr lang="en-US" altLang="ja-JP" sz="1200" b="1" cap="none" spc="0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glow rad="139700">
                    <a:schemeClr val="tx1">
                      <a:lumMod val="75000"/>
                      <a:lumOff val="25000"/>
                      <a:alpha val="88000"/>
                    </a:schemeClr>
                  </a:glow>
                </a:effectLst>
                <a:latin typeface="メイリオ" panose="020B0604030504040204" pitchFamily="50" charset="-128"/>
                <a:ea typeface="メイリオ" panose="020B0604030504040204" pitchFamily="50" charset="-128"/>
              </a:rPr>
              <a:t>0836-31-1777</a:t>
            </a:r>
            <a:endParaRPr lang="ja-JP" altLang="en-US" sz="1200" b="1" cap="none" spc="0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glow rad="139700">
                  <a:schemeClr val="tx1">
                    <a:lumMod val="75000"/>
                    <a:lumOff val="25000"/>
                    <a:alpha val="88000"/>
                  </a:schemeClr>
                </a:glow>
              </a:effectLst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pic>
        <p:nvPicPr>
          <p:cNvPr id="56" name="図 55" descr="★はつらつポイントポイントなし改"/>
          <p:cNvPicPr/>
          <p:nvPr/>
        </p:nvPicPr>
        <p:blipFill>
          <a:blip r:embed="rId6" cstate="print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7243184" y="10515600"/>
            <a:ext cx="1271792" cy="1271774"/>
          </a:xfrm>
          <a:prstGeom prst="ellipse">
            <a:avLst/>
          </a:prstGeom>
          <a:ln w="63500" cap="rnd">
            <a:noFill/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139786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2609</TotalTime>
  <Words>32</Words>
  <Application>Microsoft Office PowerPoint</Application>
  <PresentationFormat>A3 297x420 mm</PresentationFormat>
  <Paragraphs>7</Paragraphs>
  <Slides>1</Slides>
  <Notes>1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2" baseType="lpstr">
      <vt:lpstr>Office テーマ</vt:lpstr>
      <vt:lpstr>スライド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kouhou</dc:creator>
  <cp:lastModifiedBy>3659</cp:lastModifiedBy>
  <cp:revision>240</cp:revision>
  <cp:lastPrinted>2015-09-03T06:50:36Z</cp:lastPrinted>
  <dcterms:created xsi:type="dcterms:W3CDTF">2014-10-20T06:45:00Z</dcterms:created>
  <dcterms:modified xsi:type="dcterms:W3CDTF">2016-08-27T06:21:56Z</dcterms:modified>
</cp:coreProperties>
</file>